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6" r:id="rId2"/>
    <p:sldId id="256" r:id="rId3"/>
    <p:sldId id="270" r:id="rId4"/>
    <p:sldId id="268" r:id="rId5"/>
    <p:sldId id="267" r:id="rId6"/>
    <p:sldId id="274" r:id="rId7"/>
    <p:sldId id="273" r:id="rId8"/>
    <p:sldId id="257" r:id="rId9"/>
    <p:sldId id="272" r:id="rId10"/>
    <p:sldId id="258" r:id="rId11"/>
    <p:sldId id="271" r:id="rId12"/>
    <p:sldId id="260" r:id="rId13"/>
    <p:sldId id="269" r:id="rId14"/>
    <p:sldId id="261" r:id="rId15"/>
    <p:sldId id="262" r:id="rId16"/>
    <p:sldId id="264" r:id="rId17"/>
    <p:sldId id="263" r:id="rId18"/>
    <p:sldId id="25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4477-5B22-4CDE-B818-B7BB4CA28E46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82B09-9B08-4887-9F7A-2831C0C68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6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82B09-9B08-4887-9F7A-2831C0C685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5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16016" y="4509121"/>
            <a:ext cx="3960440" cy="1425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cs typeface="Leelawadee" pitchFamily="34" charset="-34"/>
              </a:rPr>
              <a:t>Педагог дополнительного образования: Кокорина Оксана Александровна</a:t>
            </a:r>
            <a:endParaRPr lang="ru-RU" dirty="0">
              <a:cs typeface="Leelawadee" pitchFamily="34" charset="-3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Мастер-класс по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квиллингу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«Волшебное кружево»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E:\Мои находки\Квилинг\getImage (9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5" b="7775"/>
          <a:stretch/>
        </p:blipFill>
        <p:spPr bwMode="auto">
          <a:xfrm>
            <a:off x="971600" y="3284984"/>
            <a:ext cx="37156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7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 доп\1374491841_kvilling.-osno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/>
        </p:blipFill>
        <p:spPr bwMode="auto">
          <a:xfrm>
            <a:off x="755576" y="332656"/>
            <a:ext cx="8038100" cy="60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работа доп\1374491841_kvilling.-osno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/>
        </p:blipFill>
        <p:spPr bwMode="auto">
          <a:xfrm>
            <a:off x="539552" y="339135"/>
            <a:ext cx="8038100" cy="60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Изготовление роллов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Полоска бумаги накручивается на инструмент.</a:t>
            </a:r>
            <a:b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должна образоваться плотная спираль меньше сантиметра в диаметре. Аккуратно снять рулончик и поместить в отверстие офицерской линейки, распустить до нужного размера и кончик ленты скрепить клеем, нанося клей зубочисткой. 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pt4web.ru/images/1402/38806/310/img33.jpg"/>
          <p:cNvPicPr/>
          <p:nvPr/>
        </p:nvPicPr>
        <p:blipFill rotWithShape="1">
          <a:blip r:embed="rId2"/>
          <a:srcRect l="8710" t="3879" r="13226" b="19829"/>
          <a:stretch/>
        </p:blipFill>
        <p:spPr bwMode="auto">
          <a:xfrm>
            <a:off x="4283968" y="2996952"/>
            <a:ext cx="4176464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Спец\Desktop\1374491841_kvilling.-osno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08920"/>
            <a:ext cx="211523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пец\Desktop\1374491841_kvilling.-osnov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3"/>
            <a:ext cx="351606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0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 доп\5d5c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661919" cy="46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работа доп\739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850365" cy="46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цветы-конфеты\cc0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5627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цветы-конфеты\c61e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60" y="2852936"/>
            <a:ext cx="3891024" cy="34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7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та доп\2335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06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работа доп\kaktus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90599"/>
            <a:ext cx="34290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абота доп\45396820__51228_47785__50630_5102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0013"/>
            <a:ext cx="385762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работа доп\45396773__51228_47785__50630_5102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036"/>
            <a:ext cx="385762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работа доп\68204147_63242370_getImageCA970Q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работа доп\DSCN2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72" y="260649"/>
            <a:ext cx="3440275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работа доп\71bb35b11679f6d24fcf9a7653b208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" y="1657876"/>
            <a:ext cx="4333437" cy="52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работа доп\clip_image002(33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44" y="0"/>
            <a:ext cx="4464496" cy="56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 доп\1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23939" cy="64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 доп\Download\ri0ysP-B7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409575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абота доп\6t7CJK1hbp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 bwMode="auto">
          <a:xfrm>
            <a:off x="5364088" y="1700808"/>
            <a:ext cx="3528392" cy="48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7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работа доп\квиллинг\imageJO1CK2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33" y="620688"/>
            <a:ext cx="3894367" cy="54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работа доп\квиллинг\imageOB30NPG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9" y="620688"/>
            <a:ext cx="3937007" cy="54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ои находки\Квилинг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9" y="692696"/>
            <a:ext cx="4014192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Мои находки\Квилинг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26" y="644552"/>
            <a:ext cx="4054533" cy="540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7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картинки\Irland  IMG_1746_1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"/>
          <a:stretch/>
        </p:blipFill>
        <p:spPr bwMode="auto">
          <a:xfrm>
            <a:off x="214585" y="188640"/>
            <a:ext cx="3997375" cy="50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работа доп\квиллинг\imageT0QQSWX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689958" cy="46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8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ки\64826581_IMG_1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0648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картинки\SDC156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0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 доп\getImage_(2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" y="0"/>
            <a:ext cx="2944562" cy="39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абота доп\getImage_(2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87" y="0"/>
            <a:ext cx="313311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работа доп\0_8eb7e_f10d4bb1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76255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2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 доп\img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работа доп\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953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3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3" y="332656"/>
            <a:ext cx="8064896" cy="3384376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Материалы и инструменты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Двухсторонняя цветная бумага;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Инструмент для накручивания бумаги;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Клей ПВА;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Ножницы;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Пинцет;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Линейка с разным диаметром кругов.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E:\работа доп\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24" y="3627655"/>
            <a:ext cx="6096000" cy="30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 доп\1304292351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/>
          <a:stretch/>
        </p:blipFill>
        <p:spPr bwMode="auto">
          <a:xfrm>
            <a:off x="1940732" y="1988840"/>
            <a:ext cx="561947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211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Бумажные полоски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173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24</Words>
  <Application>Microsoft Office PowerPoint</Application>
  <PresentationFormat>Экран (4:3)</PresentationFormat>
  <Paragraphs>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Мастер-класс по квиллингу «Волшебное кружево»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Материалы и инструменты  - Двухсторонняя цветная бумага; - Инструмент для накручивания бумаги; - Клей ПВА; - Ножницы; - Пинцет; - Линейка с разным диаметром кругов.</vt:lpstr>
      <vt:lpstr>Бумажные полоски </vt:lpstr>
      <vt:lpstr>Презентация PowerPoint</vt:lpstr>
      <vt:lpstr>      Изготовление роллов Полоска бумаги накручивается на инструмент. В результате должна образоваться плотная спираль меньше сантиметра в диаметре. Аккуратно снять рулончик и поместить в отверстие офицерской линейки, распустить до нужного размера и кончик ленты скрепить клеем, нанося клей зубочисткой.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</dc:creator>
  <cp:lastModifiedBy>Спец</cp:lastModifiedBy>
  <cp:revision>13</cp:revision>
  <dcterms:created xsi:type="dcterms:W3CDTF">2015-10-05T04:37:55Z</dcterms:created>
  <dcterms:modified xsi:type="dcterms:W3CDTF">2016-01-28T06:00:47Z</dcterms:modified>
</cp:coreProperties>
</file>